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sldIdLst>
    <p:sldId id="256" r:id="rId2"/>
  </p:sldIdLst>
  <p:sldSz cx="32918400" cy="16459200"/>
  <p:notesSz cx="6858000" cy="9144000"/>
  <p:defaultTextStyle>
    <a:defPPr>
      <a:defRPr lang="en-US"/>
    </a:defPPr>
    <a:lvl1pPr marL="0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1pPr>
    <a:lvl2pPr marL="1410782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2pPr>
    <a:lvl3pPr marL="2821564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3pPr>
    <a:lvl4pPr marL="4232346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4pPr>
    <a:lvl5pPr marL="5643128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5pPr>
    <a:lvl6pPr marL="7053910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6pPr>
    <a:lvl7pPr marL="8464692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7pPr>
    <a:lvl8pPr marL="9875474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8pPr>
    <a:lvl9pPr marL="11286256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D7FF"/>
    <a:srgbClr val="0081FF"/>
    <a:srgbClr val="0032CC"/>
    <a:srgbClr val="3366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0" d="100"/>
          <a:sy n="30" d="100"/>
        </p:scale>
        <p:origin x="-156" y="-450"/>
      </p:cViewPr>
      <p:guideLst>
        <p:guide orient="horz" pos="5184"/>
        <p:guide pos="10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0" y="4462272"/>
            <a:ext cx="23042880" cy="31089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6722669"/>
            <a:ext cx="32918400" cy="223845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8229600"/>
            <a:ext cx="23042880" cy="1828800"/>
          </a:xfrm>
        </p:spPr>
        <p:txBody>
          <a:bodyPr>
            <a:normAutofit/>
          </a:bodyPr>
          <a:lstStyle>
            <a:lvl1pPr marL="0" indent="0" algn="ctr">
              <a:buNone/>
              <a:defRPr sz="62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410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21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232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643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05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464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875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286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65840" y="2901698"/>
            <a:ext cx="4663440" cy="1036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63440" y="2926079"/>
            <a:ext cx="18653760" cy="1024128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7760" y="5852161"/>
            <a:ext cx="23042880" cy="731520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3884371"/>
            <a:ext cx="329184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6442709"/>
            <a:ext cx="32918400" cy="22384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0" y="8184642"/>
            <a:ext cx="22494240" cy="3495295"/>
          </a:xfrm>
        </p:spPr>
        <p:txBody>
          <a:bodyPr anchor="t">
            <a:normAutofit/>
          </a:bodyPr>
          <a:lstStyle>
            <a:lvl1pPr algn="ctr">
              <a:defRPr sz="111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12080" y="3608832"/>
            <a:ext cx="22494240" cy="3760469"/>
          </a:xfrm>
        </p:spPr>
        <p:txBody>
          <a:bodyPr anchor="b"/>
          <a:lstStyle>
            <a:lvl1pPr marL="0" indent="0" algn="ctr">
              <a:buNone/>
              <a:defRPr sz="62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410782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2pPr>
            <a:lvl3pPr marL="2821564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3pPr>
            <a:lvl4pPr marL="423234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4pPr>
            <a:lvl5pPr marL="5643128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5pPr>
            <a:lvl6pPr marL="705391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6pPr>
            <a:lvl7pPr marL="8464692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7pPr>
            <a:lvl8pPr marL="9875474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8pPr>
            <a:lvl9pPr marL="1128625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6442709"/>
            <a:ext cx="329184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937760" y="5852160"/>
            <a:ext cx="11247120" cy="7498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16733520" y="5852160"/>
            <a:ext cx="11247120" cy="7498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3884371"/>
            <a:ext cx="329184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3884371"/>
            <a:ext cx="32918400" cy="2238451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937760" y="6766560"/>
            <a:ext cx="11247120" cy="65836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16733520" y="6766560"/>
            <a:ext cx="11247120" cy="65836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7760" y="5669283"/>
            <a:ext cx="11252837" cy="1083211"/>
          </a:xfrm>
        </p:spPr>
        <p:txBody>
          <a:bodyPr anchor="b"/>
          <a:lstStyle>
            <a:lvl1pPr marL="0" indent="0" algn="ctr">
              <a:buNone/>
              <a:defRPr sz="5600" b="1" baseline="0"/>
            </a:lvl1pPr>
            <a:lvl2pPr marL="1410782" indent="0">
              <a:buNone/>
              <a:defRPr sz="6200" b="1"/>
            </a:lvl2pPr>
            <a:lvl3pPr marL="2821564" indent="0">
              <a:buNone/>
              <a:defRPr sz="5600" b="1"/>
            </a:lvl3pPr>
            <a:lvl4pPr marL="4232346" indent="0">
              <a:buNone/>
              <a:defRPr sz="4900" b="1"/>
            </a:lvl4pPr>
            <a:lvl5pPr marL="5643128" indent="0">
              <a:buNone/>
              <a:defRPr sz="4900" b="1"/>
            </a:lvl5pPr>
            <a:lvl6pPr marL="7053910" indent="0">
              <a:buNone/>
              <a:defRPr sz="4900" b="1"/>
            </a:lvl6pPr>
            <a:lvl7pPr marL="8464692" indent="0">
              <a:buNone/>
              <a:defRPr sz="4900" b="1"/>
            </a:lvl7pPr>
            <a:lvl8pPr marL="9875474" indent="0">
              <a:buNone/>
              <a:defRPr sz="4900" b="1"/>
            </a:lvl8pPr>
            <a:lvl9pPr marL="11286256" indent="0">
              <a:buNone/>
              <a:defRPr sz="4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2" y="5661965"/>
            <a:ext cx="11258550" cy="1075334"/>
          </a:xfrm>
        </p:spPr>
        <p:txBody>
          <a:bodyPr anchor="b"/>
          <a:lstStyle>
            <a:lvl1pPr marL="0" indent="0" algn="ctr">
              <a:buNone/>
              <a:defRPr sz="5600" b="1" baseline="0"/>
            </a:lvl1pPr>
            <a:lvl2pPr marL="1410782" indent="0">
              <a:buNone/>
              <a:defRPr sz="6200" b="1"/>
            </a:lvl2pPr>
            <a:lvl3pPr marL="2821564" indent="0">
              <a:buNone/>
              <a:defRPr sz="5600" b="1"/>
            </a:lvl3pPr>
            <a:lvl4pPr marL="4232346" indent="0">
              <a:buNone/>
              <a:defRPr sz="4900" b="1"/>
            </a:lvl4pPr>
            <a:lvl5pPr marL="5643128" indent="0">
              <a:buNone/>
              <a:defRPr sz="4900" b="1"/>
            </a:lvl5pPr>
            <a:lvl6pPr marL="7053910" indent="0">
              <a:buNone/>
              <a:defRPr sz="4900" b="1"/>
            </a:lvl6pPr>
            <a:lvl7pPr marL="8464692" indent="0">
              <a:buNone/>
              <a:defRPr sz="4900" b="1"/>
            </a:lvl7pPr>
            <a:lvl8pPr marL="9875474" indent="0">
              <a:buNone/>
              <a:defRPr sz="4900" b="1"/>
            </a:lvl8pPr>
            <a:lvl9pPr marL="11286256" indent="0">
              <a:buNone/>
              <a:defRPr sz="4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3884371"/>
            <a:ext cx="329184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30806" y="4023360"/>
            <a:ext cx="10149836" cy="1438656"/>
          </a:xfrm>
        </p:spPr>
        <p:txBody>
          <a:bodyPr anchor="b">
            <a:noAutofit/>
          </a:bodyPr>
          <a:lstStyle>
            <a:lvl1pPr algn="ctr">
              <a:defRPr sz="52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830806" y="5462016"/>
            <a:ext cx="10149836" cy="6973824"/>
          </a:xfrm>
        </p:spPr>
        <p:txBody>
          <a:bodyPr/>
          <a:lstStyle>
            <a:lvl1pPr marL="0" indent="0" algn="ctr">
              <a:buNone/>
              <a:defRPr sz="4300"/>
            </a:lvl1pPr>
            <a:lvl2pPr marL="1410782" indent="0">
              <a:buNone/>
              <a:defRPr sz="3700"/>
            </a:lvl2pPr>
            <a:lvl3pPr marL="2821564" indent="0">
              <a:buNone/>
              <a:defRPr sz="3100"/>
            </a:lvl3pPr>
            <a:lvl4pPr marL="4232346" indent="0">
              <a:buNone/>
              <a:defRPr sz="2800"/>
            </a:lvl4pPr>
            <a:lvl5pPr marL="5643128" indent="0">
              <a:buNone/>
              <a:defRPr sz="2800"/>
            </a:lvl5pPr>
            <a:lvl6pPr marL="7053910" indent="0">
              <a:buNone/>
              <a:defRPr sz="2800"/>
            </a:lvl6pPr>
            <a:lvl7pPr marL="8464692" indent="0">
              <a:buNone/>
              <a:defRPr sz="2800"/>
            </a:lvl7pPr>
            <a:lvl8pPr marL="9875474" indent="0">
              <a:buNone/>
              <a:defRPr sz="2800"/>
            </a:lvl8pPr>
            <a:lvl9pPr marL="11286256" indent="0">
              <a:buNone/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937760" y="4023360"/>
            <a:ext cx="11795760" cy="8412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5266944" y="4433011"/>
            <a:ext cx="11126419" cy="7417613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2156" tIns="141078" rIns="282156" bIns="141078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30800" y="4023360"/>
            <a:ext cx="10149840" cy="1438656"/>
          </a:xfrm>
        </p:spPr>
        <p:txBody>
          <a:bodyPr anchor="b">
            <a:noAutofit/>
          </a:bodyPr>
          <a:lstStyle>
            <a:lvl1pPr algn="ctr">
              <a:defRPr sz="52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6400" y="4572000"/>
            <a:ext cx="10698480" cy="713232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5600" baseline="0">
                <a:solidFill>
                  <a:schemeClr val="tx2"/>
                </a:solidFill>
              </a:defRPr>
            </a:lvl1pPr>
            <a:lvl2pPr marL="1410782" indent="0">
              <a:buNone/>
              <a:defRPr sz="8600"/>
            </a:lvl2pPr>
            <a:lvl3pPr marL="2821564" indent="0">
              <a:buNone/>
              <a:defRPr sz="7400"/>
            </a:lvl3pPr>
            <a:lvl4pPr marL="4232346" indent="0">
              <a:buNone/>
              <a:defRPr sz="6200"/>
            </a:lvl4pPr>
            <a:lvl5pPr marL="5643128" indent="0">
              <a:buNone/>
              <a:defRPr sz="6200"/>
            </a:lvl5pPr>
            <a:lvl6pPr marL="7053910" indent="0">
              <a:buNone/>
              <a:defRPr sz="6200"/>
            </a:lvl6pPr>
            <a:lvl7pPr marL="8464692" indent="0">
              <a:buNone/>
              <a:defRPr sz="6200"/>
            </a:lvl7pPr>
            <a:lvl8pPr marL="9875474" indent="0">
              <a:buNone/>
              <a:defRPr sz="6200"/>
            </a:lvl8pPr>
            <a:lvl9pPr marL="11286256" indent="0">
              <a:buNone/>
              <a:defRPr sz="6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830800" y="5464454"/>
            <a:ext cx="10149840" cy="6900672"/>
          </a:xfrm>
        </p:spPr>
        <p:txBody>
          <a:bodyPr/>
          <a:lstStyle>
            <a:lvl1pPr marL="0" indent="0" algn="ctr">
              <a:buNone/>
              <a:defRPr sz="4300"/>
            </a:lvl1pPr>
            <a:lvl2pPr marL="1410782" indent="0">
              <a:buNone/>
              <a:defRPr sz="3700"/>
            </a:lvl2pPr>
            <a:lvl3pPr marL="2821564" indent="0">
              <a:buNone/>
              <a:defRPr sz="3100"/>
            </a:lvl3pPr>
            <a:lvl4pPr marL="4232346" indent="0">
              <a:buNone/>
              <a:defRPr sz="2800"/>
            </a:lvl4pPr>
            <a:lvl5pPr marL="5643128" indent="0">
              <a:buNone/>
              <a:defRPr sz="2800"/>
            </a:lvl5pPr>
            <a:lvl6pPr marL="7053910" indent="0">
              <a:buNone/>
              <a:defRPr sz="2800"/>
            </a:lvl6pPr>
            <a:lvl7pPr marL="8464692" indent="0">
              <a:buNone/>
              <a:defRPr sz="2800"/>
            </a:lvl7pPr>
            <a:lvl8pPr marL="9875474" indent="0">
              <a:buNone/>
              <a:defRPr sz="2800"/>
            </a:lvl8pPr>
            <a:lvl9pPr marL="11286256" indent="0">
              <a:buNone/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32918400" cy="16459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7760" y="3108960"/>
            <a:ext cx="23042880" cy="1645920"/>
          </a:xfrm>
          <a:prstGeom prst="rect">
            <a:avLst/>
          </a:prstGeom>
        </p:spPr>
        <p:txBody>
          <a:bodyPr vert="horz" lIns="282156" tIns="141078" rIns="282156" bIns="141078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7760" y="4937761"/>
            <a:ext cx="23042880" cy="8229602"/>
          </a:xfrm>
          <a:prstGeom prst="rect">
            <a:avLst/>
          </a:prstGeom>
        </p:spPr>
        <p:txBody>
          <a:bodyPr vert="horz" lIns="282156" tIns="141078" rIns="282156" bIns="1410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1097280" y="15255241"/>
            <a:ext cx="7680960" cy="876300"/>
          </a:xfrm>
          <a:prstGeom prst="rect">
            <a:avLst/>
          </a:prstGeom>
          <a:ln>
            <a:noFill/>
          </a:ln>
        </p:spPr>
        <p:txBody>
          <a:bodyPr vert="horz" lIns="282156" tIns="141078" rIns="282156" bIns="141078" rtlCol="0" anchor="ctr"/>
          <a:lstStyle>
            <a:lvl1pPr algn="l">
              <a:defRPr sz="34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10698480" y="15255241"/>
            <a:ext cx="11521440" cy="876300"/>
          </a:xfrm>
          <a:prstGeom prst="rect">
            <a:avLst/>
          </a:prstGeom>
        </p:spPr>
        <p:txBody>
          <a:bodyPr vert="horz" lIns="282156" tIns="141078" rIns="282156" bIns="141078" rtlCol="0" anchor="ctr"/>
          <a:lstStyle>
            <a:lvl1pPr algn="ctr">
              <a:defRPr sz="34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24030432" y="15274139"/>
            <a:ext cx="7680960" cy="876300"/>
          </a:xfrm>
          <a:prstGeom prst="rect">
            <a:avLst/>
          </a:prstGeom>
        </p:spPr>
        <p:txBody>
          <a:bodyPr vert="horz" lIns="282156" tIns="141078" rIns="282156" bIns="141078" rtlCol="0" anchor="ctr"/>
          <a:lstStyle>
            <a:lvl1pPr algn="r">
              <a:defRPr sz="37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ctr" defTabSz="2821564" rtl="0" eaLnBrk="1" latinLnBrk="0" hangingPunct="1">
        <a:spcBef>
          <a:spcPct val="0"/>
        </a:spcBef>
        <a:buNone/>
        <a:defRPr sz="11100" kern="1200" cap="all" spc="926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846469" algn="l" defTabSz="2821564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5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292521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9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3526955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4937737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6348519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7759301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9170083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10580865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1991647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410782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821564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3pPr>
      <a:lvl4pPr marL="4232346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4pPr>
      <a:lvl5pPr marL="5643128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5pPr>
      <a:lvl6pPr marL="7053910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6pPr>
      <a:lvl7pPr marL="8464692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7pPr>
      <a:lvl8pPr marL="9875474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8pPr>
      <a:lvl9pPr marL="11286256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100000">
              <a:schemeClr val="tx2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14400" y="609600"/>
            <a:ext cx="31165800" cy="3581400"/>
          </a:xfrm>
          <a:prstGeom prst="rect">
            <a:avLst/>
          </a:prstGeom>
          <a:solidFill>
            <a:srgbClr val="AFD7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4800600"/>
            <a:ext cx="6985000" cy="11049000"/>
          </a:xfrm>
          <a:prstGeom prst="rect">
            <a:avLst/>
          </a:prstGeom>
          <a:solidFill>
            <a:srgbClr val="AFD7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74667" y="4800600"/>
            <a:ext cx="6985000" cy="11049000"/>
          </a:xfrm>
          <a:prstGeom prst="rect">
            <a:avLst/>
          </a:prstGeom>
          <a:solidFill>
            <a:srgbClr val="AFD7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034934" y="4800600"/>
            <a:ext cx="6985000" cy="11049000"/>
          </a:xfrm>
          <a:prstGeom prst="rect">
            <a:avLst/>
          </a:prstGeom>
          <a:solidFill>
            <a:srgbClr val="AFD7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095200" y="4800600"/>
            <a:ext cx="6985000" cy="11049000"/>
          </a:xfrm>
          <a:prstGeom prst="rect">
            <a:avLst/>
          </a:prstGeom>
          <a:solidFill>
            <a:srgbClr val="AFD7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57300" y="845403"/>
            <a:ext cx="3048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poster title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57300" y="2217003"/>
            <a:ext cx="3048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names of authors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57300" y="3131403"/>
            <a:ext cx="3048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institutions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44600" y="4992469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Introduction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44600" y="57150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44600" y="9712404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Objectives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44600" y="10434935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425400" y="4992469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Conclusions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425400" y="57150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425400" y="9712404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References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425400" y="10434935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425400" y="12993469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Contact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425400" y="137160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304867" y="4992469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Material and Methods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304867" y="57150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365134" y="4992469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Results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365134" y="57150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8569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53</TotalTime>
  <Words>66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Couture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</dc:creator>
  <cp:lastModifiedBy>Tom</cp:lastModifiedBy>
  <cp:revision>12</cp:revision>
  <dcterms:created xsi:type="dcterms:W3CDTF">2011-10-03T19:50:19Z</dcterms:created>
  <dcterms:modified xsi:type="dcterms:W3CDTF">2011-10-03T21:23:31Z</dcterms:modified>
</cp:coreProperties>
</file>